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3"/>
  </p:notesMasterIdLst>
  <p:sldIdLst>
    <p:sldId id="256" r:id="rId2"/>
  </p:sldIdLst>
  <p:sldSz cx="10058400" cy="155448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572" autoAdjust="0"/>
    <p:restoredTop sz="94660"/>
  </p:normalViewPr>
  <p:slideViewPr>
    <p:cSldViewPr snapToGrid="0">
      <p:cViewPr>
        <p:scale>
          <a:sx n="30" d="100"/>
          <a:sy n="30" d="100"/>
        </p:scale>
        <p:origin x="150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810" cy="481370"/>
          </a:xfrm>
          <a:prstGeom prst="rect">
            <a:avLst/>
          </a:prstGeom>
        </p:spPr>
        <p:txBody>
          <a:bodyPr vert="horz" lIns="94704" tIns="47352" rIns="94704" bIns="473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737" y="0"/>
            <a:ext cx="3169810" cy="481370"/>
          </a:xfrm>
          <a:prstGeom prst="rect">
            <a:avLst/>
          </a:prstGeom>
        </p:spPr>
        <p:txBody>
          <a:bodyPr vert="horz" lIns="94704" tIns="47352" rIns="94704" bIns="47352" rtlCol="0"/>
          <a:lstStyle>
            <a:lvl1pPr algn="r">
              <a:defRPr sz="1200"/>
            </a:lvl1pPr>
          </a:lstStyle>
          <a:p>
            <a:fld id="{60D706E2-5293-41DD-9C7C-313033B5D633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09850" y="1200150"/>
            <a:ext cx="209550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04" tIns="47352" rIns="94704" bIns="473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0859" y="4620496"/>
            <a:ext cx="5853483" cy="3780555"/>
          </a:xfrm>
          <a:prstGeom prst="rect">
            <a:avLst/>
          </a:prstGeom>
        </p:spPr>
        <p:txBody>
          <a:bodyPr vert="horz" lIns="94704" tIns="47352" rIns="94704" bIns="473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831"/>
            <a:ext cx="3169810" cy="481370"/>
          </a:xfrm>
          <a:prstGeom prst="rect">
            <a:avLst/>
          </a:prstGeom>
        </p:spPr>
        <p:txBody>
          <a:bodyPr vert="horz" lIns="94704" tIns="47352" rIns="94704" bIns="473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737" y="9119831"/>
            <a:ext cx="3169810" cy="481370"/>
          </a:xfrm>
          <a:prstGeom prst="rect">
            <a:avLst/>
          </a:prstGeom>
        </p:spPr>
        <p:txBody>
          <a:bodyPr vert="horz" lIns="94704" tIns="47352" rIns="94704" bIns="47352" rtlCol="0" anchor="b"/>
          <a:lstStyle>
            <a:lvl1pPr algn="r">
              <a:defRPr sz="1200"/>
            </a:lvl1pPr>
          </a:lstStyle>
          <a:p>
            <a:fld id="{65D662A0-6EDC-49FB-8BFD-B478C7DB6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86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690" y="2238451"/>
            <a:ext cx="6917665" cy="6984797"/>
          </a:xfrm>
        </p:spPr>
        <p:txBody>
          <a:bodyPr anchor="b">
            <a:normAutofit/>
          </a:bodyPr>
          <a:lstStyle>
            <a:lvl1pPr algn="ctr">
              <a:defRPr sz="1224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7042" y="10155940"/>
            <a:ext cx="4944961" cy="2644055"/>
          </a:xfrm>
        </p:spPr>
        <p:txBody>
          <a:bodyPr>
            <a:normAutofit/>
          </a:bodyPr>
          <a:lstStyle>
            <a:lvl1pPr marL="0" indent="0" algn="ctr">
              <a:buNone/>
              <a:defRPr sz="3173" cap="all" spc="1360" baseline="0"/>
            </a:lvl1pPr>
            <a:lvl2pPr marL="1036335" indent="0" algn="ctr">
              <a:buNone/>
              <a:defRPr sz="4533"/>
            </a:lvl2pPr>
            <a:lvl3pPr marL="2072670" indent="0" algn="ctr">
              <a:buNone/>
              <a:defRPr sz="4080"/>
            </a:lvl3pPr>
            <a:lvl4pPr marL="3109006" indent="0" algn="ctr">
              <a:buNone/>
              <a:defRPr sz="3627"/>
            </a:lvl4pPr>
            <a:lvl5pPr marL="4145341" indent="0" algn="ctr">
              <a:buNone/>
              <a:defRPr sz="3627"/>
            </a:lvl5pPr>
            <a:lvl6pPr marL="5181676" indent="0" algn="ctr">
              <a:buNone/>
              <a:defRPr sz="3627"/>
            </a:lvl6pPr>
            <a:lvl7pPr marL="6218011" indent="0" algn="ctr">
              <a:buNone/>
              <a:defRPr sz="3627"/>
            </a:lvl7pPr>
            <a:lvl8pPr marL="7254347" indent="0" algn="ctr">
              <a:buNone/>
              <a:defRPr sz="3627"/>
            </a:lvl8pPr>
            <a:lvl9pPr marL="8290682" indent="0" algn="ctr">
              <a:buNone/>
              <a:defRPr sz="3627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90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09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98042" y="827617"/>
            <a:ext cx="2168843" cy="13173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1515" y="827617"/>
            <a:ext cx="6380798" cy="131734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58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934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625" y="3875407"/>
            <a:ext cx="7780419" cy="6466204"/>
          </a:xfrm>
        </p:spPr>
        <p:txBody>
          <a:bodyPr anchor="b">
            <a:normAutofit/>
          </a:bodyPr>
          <a:lstStyle>
            <a:lvl1pPr>
              <a:defRPr sz="1224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2625" y="10402784"/>
            <a:ext cx="7780419" cy="3400424"/>
          </a:xfrm>
        </p:spPr>
        <p:txBody>
          <a:bodyPr/>
          <a:lstStyle>
            <a:lvl1pPr marL="0" indent="0">
              <a:buNone/>
              <a:defRPr sz="5440">
                <a:solidFill>
                  <a:schemeClr val="tx1">
                    <a:tint val="75000"/>
                  </a:schemeClr>
                </a:solidFill>
              </a:defRPr>
            </a:lvl1pPr>
            <a:lvl2pPr marL="1036335" indent="0">
              <a:buNone/>
              <a:defRPr sz="4533">
                <a:solidFill>
                  <a:schemeClr val="tx1">
                    <a:tint val="75000"/>
                  </a:schemeClr>
                </a:solidFill>
              </a:defRPr>
            </a:lvl2pPr>
            <a:lvl3pPr marL="2072670" indent="0">
              <a:buNone/>
              <a:defRPr sz="4080">
                <a:solidFill>
                  <a:schemeClr val="tx1">
                    <a:tint val="75000"/>
                  </a:schemeClr>
                </a:solidFill>
              </a:defRPr>
            </a:lvl3pPr>
            <a:lvl4pPr marL="3109006" indent="0">
              <a:buNone/>
              <a:defRPr sz="3627">
                <a:solidFill>
                  <a:schemeClr val="tx1">
                    <a:tint val="75000"/>
                  </a:schemeClr>
                </a:solidFill>
              </a:defRPr>
            </a:lvl4pPr>
            <a:lvl5pPr marL="4145341" indent="0">
              <a:buNone/>
              <a:defRPr sz="3627">
                <a:solidFill>
                  <a:schemeClr val="tx1">
                    <a:tint val="75000"/>
                  </a:schemeClr>
                </a:solidFill>
              </a:defRPr>
            </a:lvl5pPr>
            <a:lvl6pPr marL="5181676" indent="0">
              <a:buNone/>
              <a:defRPr sz="3627">
                <a:solidFill>
                  <a:schemeClr val="tx1">
                    <a:tint val="75000"/>
                  </a:schemeClr>
                </a:solidFill>
              </a:defRPr>
            </a:lvl6pPr>
            <a:lvl7pPr marL="6218011" indent="0">
              <a:buNone/>
              <a:defRPr sz="3627">
                <a:solidFill>
                  <a:schemeClr val="tx1">
                    <a:tint val="75000"/>
                  </a:schemeClr>
                </a:solidFill>
              </a:defRPr>
            </a:lvl7pPr>
            <a:lvl8pPr marL="7254347" indent="0">
              <a:buNone/>
              <a:defRPr sz="3627">
                <a:solidFill>
                  <a:schemeClr val="tx1">
                    <a:tint val="75000"/>
                  </a:schemeClr>
                </a:solidFill>
              </a:defRPr>
            </a:lvl8pPr>
            <a:lvl9pPr marL="8290682" indent="0">
              <a:buNone/>
              <a:defRPr sz="362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44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2625" y="4138083"/>
            <a:ext cx="3864347" cy="9863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6337" y="4138083"/>
            <a:ext cx="3864348" cy="98630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3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827618"/>
            <a:ext cx="8167442" cy="30046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826" y="3810636"/>
            <a:ext cx="4019509" cy="1867534"/>
          </a:xfrm>
        </p:spPr>
        <p:txBody>
          <a:bodyPr anchor="b">
            <a:noAutofit/>
          </a:bodyPr>
          <a:lstStyle>
            <a:lvl1pPr marL="0" indent="0">
              <a:buNone/>
              <a:defRPr sz="3627" b="1" cap="all" spc="680" baseline="0"/>
            </a:lvl1pPr>
            <a:lvl2pPr marL="1036335" indent="0">
              <a:buNone/>
              <a:defRPr sz="4533" b="1"/>
            </a:lvl2pPr>
            <a:lvl3pPr marL="2072670" indent="0">
              <a:buNone/>
              <a:defRPr sz="4080" b="1"/>
            </a:lvl3pPr>
            <a:lvl4pPr marL="3109006" indent="0">
              <a:buNone/>
              <a:defRPr sz="3627" b="1"/>
            </a:lvl4pPr>
            <a:lvl5pPr marL="4145341" indent="0">
              <a:buNone/>
              <a:defRPr sz="3627" b="1"/>
            </a:lvl5pPr>
            <a:lvl6pPr marL="5181676" indent="0">
              <a:buNone/>
              <a:defRPr sz="3627" b="1"/>
            </a:lvl6pPr>
            <a:lvl7pPr marL="6218011" indent="0">
              <a:buNone/>
              <a:defRPr sz="3627" b="1"/>
            </a:lvl7pPr>
            <a:lvl8pPr marL="7254347" indent="0">
              <a:buNone/>
              <a:defRPr sz="3627" b="1"/>
            </a:lvl8pPr>
            <a:lvl9pPr marL="8290682" indent="0">
              <a:buNone/>
              <a:defRPr sz="362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825" y="5690766"/>
            <a:ext cx="4019510" cy="8351733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59093" y="3810636"/>
            <a:ext cx="4001175" cy="1867534"/>
          </a:xfrm>
        </p:spPr>
        <p:txBody>
          <a:bodyPr anchor="b">
            <a:noAutofit/>
          </a:bodyPr>
          <a:lstStyle>
            <a:lvl1pPr marL="0" indent="0">
              <a:buNone/>
              <a:defRPr sz="3627" b="1" cap="all" spc="680" baseline="0"/>
            </a:lvl1pPr>
            <a:lvl2pPr marL="1036335" indent="0">
              <a:buNone/>
              <a:defRPr sz="4533" b="1"/>
            </a:lvl2pPr>
            <a:lvl3pPr marL="2072670" indent="0">
              <a:buNone/>
              <a:defRPr sz="4080" b="1"/>
            </a:lvl3pPr>
            <a:lvl4pPr marL="3109006" indent="0">
              <a:buNone/>
              <a:defRPr sz="3627" b="1"/>
            </a:lvl4pPr>
            <a:lvl5pPr marL="4145341" indent="0">
              <a:buNone/>
              <a:defRPr sz="3627" b="1"/>
            </a:lvl5pPr>
            <a:lvl6pPr marL="5181676" indent="0">
              <a:buNone/>
              <a:defRPr sz="3627" b="1"/>
            </a:lvl6pPr>
            <a:lvl7pPr marL="6218011" indent="0">
              <a:buNone/>
              <a:defRPr sz="3627" b="1"/>
            </a:lvl7pPr>
            <a:lvl8pPr marL="7254347" indent="0">
              <a:buNone/>
              <a:defRPr sz="3627" b="1"/>
            </a:lvl8pPr>
            <a:lvl9pPr marL="8290682" indent="0">
              <a:buNone/>
              <a:defRPr sz="362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59093" y="5678170"/>
            <a:ext cx="4019511" cy="8351733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13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24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89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1036320"/>
            <a:ext cx="3244096" cy="3627120"/>
          </a:xfrm>
        </p:spPr>
        <p:txBody>
          <a:bodyPr anchor="b"/>
          <a:lstStyle>
            <a:lvl1pPr>
              <a:defRPr sz="725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131" y="1036322"/>
            <a:ext cx="4663026" cy="12248727"/>
          </a:xfrm>
        </p:spPr>
        <p:txBody>
          <a:bodyPr/>
          <a:lstStyle>
            <a:lvl1pPr>
              <a:defRPr sz="7253"/>
            </a:lvl1pPr>
            <a:lvl2pPr>
              <a:defRPr sz="6347" b="1"/>
            </a:lvl2pPr>
            <a:lvl3pPr>
              <a:defRPr sz="5440" b="0"/>
            </a:lvl3pPr>
            <a:lvl4pPr>
              <a:defRPr sz="4533"/>
            </a:lvl4pPr>
            <a:lvl5pPr>
              <a:defRPr sz="4533"/>
            </a:lvl5pPr>
            <a:lvl6pPr>
              <a:defRPr sz="4533"/>
            </a:lvl6pPr>
            <a:lvl7pPr>
              <a:defRPr sz="4533"/>
            </a:lvl7pPr>
            <a:lvl8pPr>
              <a:defRPr sz="4533"/>
            </a:lvl8pPr>
            <a:lvl9pPr>
              <a:defRPr sz="45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825" y="4663440"/>
            <a:ext cx="3244096" cy="8639599"/>
          </a:xfrm>
        </p:spPr>
        <p:txBody>
          <a:bodyPr/>
          <a:lstStyle>
            <a:lvl1pPr marL="0" indent="0">
              <a:buNone/>
              <a:defRPr sz="3627"/>
            </a:lvl1pPr>
            <a:lvl2pPr marL="1036335" indent="0">
              <a:buNone/>
              <a:defRPr sz="3173"/>
            </a:lvl2pPr>
            <a:lvl3pPr marL="2072670" indent="0">
              <a:buNone/>
              <a:defRPr sz="2720"/>
            </a:lvl3pPr>
            <a:lvl4pPr marL="3109006" indent="0">
              <a:buNone/>
              <a:defRPr sz="2267"/>
            </a:lvl4pPr>
            <a:lvl5pPr marL="4145341" indent="0">
              <a:buNone/>
              <a:defRPr sz="2267"/>
            </a:lvl5pPr>
            <a:lvl6pPr marL="5181676" indent="0">
              <a:buNone/>
              <a:defRPr sz="2267"/>
            </a:lvl6pPr>
            <a:lvl7pPr marL="6218011" indent="0">
              <a:buNone/>
              <a:defRPr sz="2267"/>
            </a:lvl7pPr>
            <a:lvl8pPr marL="7254347" indent="0">
              <a:buNone/>
              <a:defRPr sz="2267"/>
            </a:lvl8pPr>
            <a:lvl9pPr marL="8290682" indent="0">
              <a:buNone/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05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1036320"/>
            <a:ext cx="3244096" cy="3627120"/>
          </a:xfrm>
        </p:spPr>
        <p:txBody>
          <a:bodyPr anchor="b"/>
          <a:lstStyle>
            <a:lvl1pPr>
              <a:defRPr sz="725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6130" y="2238165"/>
            <a:ext cx="5092065" cy="11046883"/>
          </a:xfrm>
        </p:spPr>
        <p:txBody>
          <a:bodyPr/>
          <a:lstStyle>
            <a:lvl1pPr marL="0" indent="0">
              <a:buNone/>
              <a:defRPr sz="7253"/>
            </a:lvl1pPr>
            <a:lvl2pPr marL="1036335" indent="0">
              <a:buNone/>
              <a:defRPr sz="6347"/>
            </a:lvl2pPr>
            <a:lvl3pPr marL="2072670" indent="0">
              <a:buNone/>
              <a:defRPr sz="5440"/>
            </a:lvl3pPr>
            <a:lvl4pPr marL="3109006" indent="0">
              <a:buNone/>
              <a:defRPr sz="4533"/>
            </a:lvl4pPr>
            <a:lvl5pPr marL="4145341" indent="0">
              <a:buNone/>
              <a:defRPr sz="4533"/>
            </a:lvl5pPr>
            <a:lvl6pPr marL="5181676" indent="0">
              <a:buNone/>
              <a:defRPr sz="4533"/>
            </a:lvl6pPr>
            <a:lvl7pPr marL="6218011" indent="0">
              <a:buNone/>
              <a:defRPr sz="4533"/>
            </a:lvl7pPr>
            <a:lvl8pPr marL="7254347" indent="0">
              <a:buNone/>
              <a:defRPr sz="4533"/>
            </a:lvl8pPr>
            <a:lvl9pPr marL="8290682" indent="0">
              <a:buNone/>
              <a:defRPr sz="45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825" y="4663440"/>
            <a:ext cx="3244096" cy="8639599"/>
          </a:xfrm>
        </p:spPr>
        <p:txBody>
          <a:bodyPr/>
          <a:lstStyle>
            <a:lvl1pPr marL="0" indent="0">
              <a:buNone/>
              <a:defRPr sz="3627"/>
            </a:lvl1pPr>
            <a:lvl2pPr marL="1036335" indent="0">
              <a:buNone/>
              <a:defRPr sz="3173"/>
            </a:lvl2pPr>
            <a:lvl3pPr marL="2072670" indent="0">
              <a:buNone/>
              <a:defRPr sz="2720"/>
            </a:lvl3pPr>
            <a:lvl4pPr marL="3109006" indent="0">
              <a:buNone/>
              <a:defRPr sz="2267"/>
            </a:lvl4pPr>
            <a:lvl5pPr marL="4145341" indent="0">
              <a:buNone/>
              <a:defRPr sz="2267"/>
            </a:lvl5pPr>
            <a:lvl6pPr marL="5181676" indent="0">
              <a:buNone/>
              <a:defRPr sz="2267"/>
            </a:lvl6pPr>
            <a:lvl7pPr marL="6218011" indent="0">
              <a:buNone/>
              <a:defRPr sz="2267"/>
            </a:lvl7pPr>
            <a:lvl8pPr marL="7254347" indent="0">
              <a:buNone/>
              <a:defRPr sz="2267"/>
            </a:lvl8pPr>
            <a:lvl9pPr marL="8290682" indent="0">
              <a:buNone/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16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9154571" y="30361"/>
            <a:ext cx="407730" cy="15446932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80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625" y="1139953"/>
            <a:ext cx="7948059" cy="3004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2625" y="4248912"/>
            <a:ext cx="7948059" cy="986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333" y="14467028"/>
            <a:ext cx="2347868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8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4444613" y="5044510"/>
            <a:ext cx="9423603" cy="34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8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52783" y="14467028"/>
            <a:ext cx="413323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8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3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27" r:id="rId5"/>
    <p:sldLayoutId id="2147483732" r:id="rId6"/>
    <p:sldLayoutId id="2147483728" r:id="rId7"/>
    <p:sldLayoutId id="2147483729" r:id="rId8"/>
    <p:sldLayoutId id="2147483730" r:id="rId9"/>
    <p:sldLayoutId id="2147483731" r:id="rId10"/>
    <p:sldLayoutId id="2147483733" r:id="rId11"/>
  </p:sldLayoutIdLst>
  <p:txStyles>
    <p:titleStyle>
      <a:lvl1pPr algn="l" defTabSz="2072670" rtl="0" eaLnBrk="1" latinLnBrk="0" hangingPunct="1">
        <a:lnSpc>
          <a:spcPct val="100000"/>
        </a:lnSpc>
        <a:spcBef>
          <a:spcPct val="0"/>
        </a:spcBef>
        <a:buNone/>
        <a:defRPr sz="9067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18168" indent="-518168" algn="l" defTabSz="2072670" rtl="0" eaLnBrk="1" latinLnBrk="0" hangingPunct="1">
        <a:lnSpc>
          <a:spcPct val="150000"/>
        </a:lnSpc>
        <a:spcBef>
          <a:spcPts val="2267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4533" kern="1200">
          <a:solidFill>
            <a:schemeClr val="tx2"/>
          </a:solidFill>
          <a:latin typeface="+mn-lt"/>
          <a:ea typeface="+mn-ea"/>
          <a:cs typeface="+mn-cs"/>
        </a:defRPr>
      </a:lvl1pPr>
      <a:lvl2pPr marL="518168" indent="0" algn="l" defTabSz="2072670" rtl="0" eaLnBrk="1" latinLnBrk="0" hangingPunct="1">
        <a:lnSpc>
          <a:spcPct val="150000"/>
        </a:lnSpc>
        <a:spcBef>
          <a:spcPts val="1133"/>
        </a:spcBef>
        <a:buClr>
          <a:schemeClr val="bg2">
            <a:lumMod val="75000"/>
          </a:schemeClr>
        </a:buClr>
        <a:buFontTx/>
        <a:buNone/>
        <a:defRPr sz="4080" kern="1200">
          <a:solidFill>
            <a:schemeClr val="tx2"/>
          </a:solidFill>
          <a:latin typeface="+mn-lt"/>
          <a:ea typeface="+mn-ea"/>
          <a:cs typeface="+mn-cs"/>
        </a:defRPr>
      </a:lvl2pPr>
      <a:lvl3pPr marL="1243602" indent="-647710" algn="l" defTabSz="2072670" rtl="0" eaLnBrk="1" latinLnBrk="0" hangingPunct="1">
        <a:lnSpc>
          <a:spcPct val="150000"/>
        </a:lnSpc>
        <a:spcBef>
          <a:spcPts val="1133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3627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1243602" indent="0" algn="l" defTabSz="2072670" rtl="0" eaLnBrk="1" latinLnBrk="0" hangingPunct="1">
        <a:lnSpc>
          <a:spcPct val="150000"/>
        </a:lnSpc>
        <a:spcBef>
          <a:spcPts val="1133"/>
        </a:spcBef>
        <a:buClr>
          <a:schemeClr val="bg2">
            <a:lumMod val="75000"/>
          </a:schemeClr>
        </a:buClr>
        <a:buFontTx/>
        <a:buNone/>
        <a:defRPr sz="3173" kern="1200">
          <a:solidFill>
            <a:schemeClr val="tx2"/>
          </a:solidFill>
          <a:latin typeface="+mn-lt"/>
          <a:ea typeface="+mn-ea"/>
          <a:cs typeface="+mn-cs"/>
        </a:defRPr>
      </a:lvl4pPr>
      <a:lvl5pPr marL="1891312" indent="-647710" algn="l" defTabSz="2072670" rtl="0" eaLnBrk="1" latinLnBrk="0" hangingPunct="1">
        <a:lnSpc>
          <a:spcPct val="150000"/>
        </a:lnSpc>
        <a:spcBef>
          <a:spcPts val="1133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3173" kern="1200">
          <a:solidFill>
            <a:schemeClr val="tx2"/>
          </a:solidFill>
          <a:latin typeface="+mn-lt"/>
          <a:ea typeface="+mn-ea"/>
          <a:cs typeface="+mn-cs"/>
        </a:defRPr>
      </a:lvl5pPr>
      <a:lvl6pPr marL="5699844" indent="-518168" algn="l" defTabSz="207267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4080" kern="1200">
          <a:solidFill>
            <a:schemeClr val="tx1"/>
          </a:solidFill>
          <a:latin typeface="+mn-lt"/>
          <a:ea typeface="+mn-ea"/>
          <a:cs typeface="+mn-cs"/>
        </a:defRPr>
      </a:lvl6pPr>
      <a:lvl7pPr marL="6736179" indent="-518168" algn="l" defTabSz="207267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4080" kern="1200">
          <a:solidFill>
            <a:schemeClr val="tx1"/>
          </a:solidFill>
          <a:latin typeface="+mn-lt"/>
          <a:ea typeface="+mn-ea"/>
          <a:cs typeface="+mn-cs"/>
        </a:defRPr>
      </a:lvl7pPr>
      <a:lvl8pPr marL="7772514" indent="-518168" algn="l" defTabSz="207267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4080" kern="1200">
          <a:solidFill>
            <a:schemeClr val="tx1"/>
          </a:solidFill>
          <a:latin typeface="+mn-lt"/>
          <a:ea typeface="+mn-ea"/>
          <a:cs typeface="+mn-cs"/>
        </a:defRPr>
      </a:lvl8pPr>
      <a:lvl9pPr marL="8808850" indent="-518168" algn="l" defTabSz="207267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4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72670" rtl="0" eaLnBrk="1" latinLnBrk="0" hangingPunct="1">
        <a:defRPr sz="4080" kern="1200">
          <a:solidFill>
            <a:schemeClr val="tx1"/>
          </a:solidFill>
          <a:latin typeface="+mn-lt"/>
          <a:ea typeface="+mn-ea"/>
          <a:cs typeface="+mn-cs"/>
        </a:defRPr>
      </a:lvl1pPr>
      <a:lvl2pPr marL="1036335" algn="l" defTabSz="2072670" rtl="0" eaLnBrk="1" latinLnBrk="0" hangingPunct="1">
        <a:defRPr sz="4080" kern="1200">
          <a:solidFill>
            <a:schemeClr val="tx1"/>
          </a:solidFill>
          <a:latin typeface="+mn-lt"/>
          <a:ea typeface="+mn-ea"/>
          <a:cs typeface="+mn-cs"/>
        </a:defRPr>
      </a:lvl2pPr>
      <a:lvl3pPr marL="2072670" algn="l" defTabSz="2072670" rtl="0" eaLnBrk="1" latinLnBrk="0" hangingPunct="1">
        <a:defRPr sz="4080" kern="1200">
          <a:solidFill>
            <a:schemeClr val="tx1"/>
          </a:solidFill>
          <a:latin typeface="+mn-lt"/>
          <a:ea typeface="+mn-ea"/>
          <a:cs typeface="+mn-cs"/>
        </a:defRPr>
      </a:lvl3pPr>
      <a:lvl4pPr marL="3109006" algn="l" defTabSz="2072670" rtl="0" eaLnBrk="1" latinLnBrk="0" hangingPunct="1">
        <a:defRPr sz="4080" kern="1200">
          <a:solidFill>
            <a:schemeClr val="tx1"/>
          </a:solidFill>
          <a:latin typeface="+mn-lt"/>
          <a:ea typeface="+mn-ea"/>
          <a:cs typeface="+mn-cs"/>
        </a:defRPr>
      </a:lvl4pPr>
      <a:lvl5pPr marL="4145341" algn="l" defTabSz="2072670" rtl="0" eaLnBrk="1" latinLnBrk="0" hangingPunct="1">
        <a:defRPr sz="4080" kern="1200">
          <a:solidFill>
            <a:schemeClr val="tx1"/>
          </a:solidFill>
          <a:latin typeface="+mn-lt"/>
          <a:ea typeface="+mn-ea"/>
          <a:cs typeface="+mn-cs"/>
        </a:defRPr>
      </a:lvl5pPr>
      <a:lvl6pPr marL="5181676" algn="l" defTabSz="2072670" rtl="0" eaLnBrk="1" latinLnBrk="0" hangingPunct="1">
        <a:defRPr sz="4080" kern="1200">
          <a:solidFill>
            <a:schemeClr val="tx1"/>
          </a:solidFill>
          <a:latin typeface="+mn-lt"/>
          <a:ea typeface="+mn-ea"/>
          <a:cs typeface="+mn-cs"/>
        </a:defRPr>
      </a:lvl6pPr>
      <a:lvl7pPr marL="6218011" algn="l" defTabSz="2072670" rtl="0" eaLnBrk="1" latinLnBrk="0" hangingPunct="1">
        <a:defRPr sz="4080" kern="1200">
          <a:solidFill>
            <a:schemeClr val="tx1"/>
          </a:solidFill>
          <a:latin typeface="+mn-lt"/>
          <a:ea typeface="+mn-ea"/>
          <a:cs typeface="+mn-cs"/>
        </a:defRPr>
      </a:lvl7pPr>
      <a:lvl8pPr marL="7254347" algn="l" defTabSz="2072670" rtl="0" eaLnBrk="1" latinLnBrk="0" hangingPunct="1">
        <a:defRPr sz="4080" kern="1200">
          <a:solidFill>
            <a:schemeClr val="tx1"/>
          </a:solidFill>
          <a:latin typeface="+mn-lt"/>
          <a:ea typeface="+mn-ea"/>
          <a:cs typeface="+mn-cs"/>
        </a:defRPr>
      </a:lvl8pPr>
      <a:lvl9pPr marL="8290682" algn="l" defTabSz="2072670" rtl="0" eaLnBrk="1" latinLnBrk="0" hangingPunct="1">
        <a:defRPr sz="4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g"/><Relationship Id="rId3" Type="http://schemas.openxmlformats.org/officeDocument/2006/relationships/hyperlink" Target="mailto:todd.ortolani@collins.com" TargetMode="External"/><Relationship Id="rId7" Type="http://schemas.openxmlformats.org/officeDocument/2006/relationships/image" Target="../media/image5.jp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8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788400" y="0"/>
            <a:ext cx="27635200" cy="15544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80"/>
          </a:p>
        </p:txBody>
      </p:sp>
      <p:sp>
        <p:nvSpPr>
          <p:cNvPr id="96" name="Rectangle 10">
            <a:extLst>
              <a:ext uri="{FF2B5EF4-FFF2-40B4-BE49-F238E27FC236}">
                <a16:creationId xmlns:a16="http://schemas.microsoft.com/office/drawing/2014/main" id="{B7E0C296-2B1B-4589-84EA-239D8784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79603" y="5166134"/>
            <a:ext cx="11786426" cy="58608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80"/>
          </a:p>
        </p:txBody>
      </p:sp>
      <p:grpSp>
        <p:nvGrpSpPr>
          <p:cNvPr id="97" name="Group 12">
            <a:extLst>
              <a:ext uri="{FF2B5EF4-FFF2-40B4-BE49-F238E27FC236}">
                <a16:creationId xmlns:a16="http://schemas.microsoft.com/office/drawing/2014/main" id="{3CDD339A-0D5C-435F-B70C-6498DB974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735014" y="6849879"/>
            <a:ext cx="27566205" cy="2341836"/>
            <a:chOff x="23552" y="3022005"/>
            <a:chExt cx="12161561" cy="1033163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21D7864D-9CC0-4345-A8ED-01EEC9C57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33426" y="3820899"/>
              <a:ext cx="146874" cy="103369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15" name="Freeform 63">
              <a:extLst>
                <a:ext uri="{FF2B5EF4-FFF2-40B4-BE49-F238E27FC236}">
                  <a16:creationId xmlns:a16="http://schemas.microsoft.com/office/drawing/2014/main" id="{F9F23CAB-0676-4AC7-8CA8-7B5BF73E27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012632" y="3146103"/>
              <a:ext cx="143728" cy="146842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16" name="Freeform 65">
              <a:extLst>
                <a:ext uri="{FF2B5EF4-FFF2-40B4-BE49-F238E27FC236}">
                  <a16:creationId xmlns:a16="http://schemas.microsoft.com/office/drawing/2014/main" id="{EB1A7EF0-FD1E-4431-AA12-061658B276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58308" y="3186235"/>
              <a:ext cx="143728" cy="93707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17" name="Freeform 66">
              <a:extLst>
                <a:ext uri="{FF2B5EF4-FFF2-40B4-BE49-F238E27FC236}">
                  <a16:creationId xmlns:a16="http://schemas.microsoft.com/office/drawing/2014/main" id="{AAA8D351-4D5D-43CA-9EA3-3A209DBA7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19141" y="3199239"/>
              <a:ext cx="155267" cy="132351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18" name="Freeform 67">
              <a:extLst>
                <a:ext uri="{FF2B5EF4-FFF2-40B4-BE49-F238E27FC236}">
                  <a16:creationId xmlns:a16="http://schemas.microsoft.com/office/drawing/2014/main" id="{AEB482CE-8502-400F-A587-CEA8BF668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79147" y="3203103"/>
              <a:ext cx="186739" cy="140079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19" name="Freeform 69">
              <a:extLst>
                <a:ext uri="{FF2B5EF4-FFF2-40B4-BE49-F238E27FC236}">
                  <a16:creationId xmlns:a16="http://schemas.microsoft.com/office/drawing/2014/main" id="{B86FDE7E-057E-44EF-9209-38C5CD45C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45413" y="3206968"/>
              <a:ext cx="171003" cy="132351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20" name="Freeform 70">
              <a:extLst>
                <a:ext uri="{FF2B5EF4-FFF2-40B4-BE49-F238E27FC236}">
                  <a16:creationId xmlns:a16="http://schemas.microsoft.com/office/drawing/2014/main" id="{9DAEC7B8-1258-418C-8918-40304A03F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2571" y="3278457"/>
              <a:ext cx="155267" cy="89843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21" name="Freeform 71">
              <a:extLst>
                <a:ext uri="{FF2B5EF4-FFF2-40B4-BE49-F238E27FC236}">
                  <a16:creationId xmlns:a16="http://schemas.microsoft.com/office/drawing/2014/main" id="{7B3E59D7-9F28-4FEB-8725-3474C434C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24344" y="3213730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22" name="Freeform 72">
              <a:extLst>
                <a:ext uri="{FF2B5EF4-FFF2-40B4-BE49-F238E27FC236}">
                  <a16:creationId xmlns:a16="http://schemas.microsoft.com/office/drawing/2014/main" id="{FB6EF793-0487-49E6-ACD6-A61029C0A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55774" y="3217593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23" name="Freeform 73">
              <a:extLst>
                <a:ext uri="{FF2B5EF4-FFF2-40B4-BE49-F238E27FC236}">
                  <a16:creationId xmlns:a16="http://schemas.microsoft.com/office/drawing/2014/main" id="{98ABF759-8FA6-48D5-B872-D9CEECD39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66180" y="3221457"/>
              <a:ext cx="143728" cy="99505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24" name="Freeform 74">
              <a:extLst>
                <a:ext uri="{FF2B5EF4-FFF2-40B4-BE49-F238E27FC236}">
                  <a16:creationId xmlns:a16="http://schemas.microsoft.com/office/drawing/2014/main" id="{DDB8BBFA-C9D7-4F60-A252-7ED1743E4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49313" y="3228221"/>
              <a:ext cx="162611" cy="142976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25" name="Freeform 85">
              <a:extLst>
                <a:ext uri="{FF2B5EF4-FFF2-40B4-BE49-F238E27FC236}">
                  <a16:creationId xmlns:a16="http://schemas.microsoft.com/office/drawing/2014/main" id="{A0FF6E41-0C56-4070-B2E2-2B584C578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69669" y="3263964"/>
              <a:ext cx="151070" cy="114961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26" name="Freeform 87">
              <a:extLst>
                <a:ext uri="{FF2B5EF4-FFF2-40B4-BE49-F238E27FC236}">
                  <a16:creationId xmlns:a16="http://schemas.microsoft.com/office/drawing/2014/main" id="{BF2AC548-3795-4AF1-B887-1983F7F8A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25650" y="3278455"/>
              <a:ext cx="159463" cy="107233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27" name="Freeform 88">
              <a:extLst>
                <a:ext uri="{FF2B5EF4-FFF2-40B4-BE49-F238E27FC236}">
                  <a16:creationId xmlns:a16="http://schemas.microsoft.com/office/drawing/2014/main" id="{2BDFC7FA-5D85-4F31-B712-6E0C0D7B0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23043" y="3285217"/>
              <a:ext cx="7345" cy="77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28" name="Freeform 94">
              <a:extLst>
                <a:ext uri="{FF2B5EF4-FFF2-40B4-BE49-F238E27FC236}">
                  <a16:creationId xmlns:a16="http://schemas.microsoft.com/office/drawing/2014/main" id="{DD1464FA-ADAE-4DB6-A9A6-A809763A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50139" y="3580387"/>
              <a:ext cx="163660" cy="121724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29" name="Freeform 97">
              <a:extLst>
                <a:ext uri="{FF2B5EF4-FFF2-40B4-BE49-F238E27FC236}">
                  <a16:creationId xmlns:a16="http://schemas.microsoft.com/office/drawing/2014/main" id="{A247191C-2FEA-4AA3-9B1B-4F1602D26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15064" y="3539291"/>
              <a:ext cx="225557" cy="143944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30" name="Freeform 98">
              <a:extLst>
                <a:ext uri="{FF2B5EF4-FFF2-40B4-BE49-F238E27FC236}">
                  <a16:creationId xmlns:a16="http://schemas.microsoft.com/office/drawing/2014/main" id="{92676367-B42C-46BC-BF52-A543723C2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091835" y="3539292"/>
              <a:ext cx="175200" cy="93707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31" name="Freeform 99">
              <a:extLst>
                <a:ext uri="{FF2B5EF4-FFF2-40B4-BE49-F238E27FC236}">
                  <a16:creationId xmlns:a16="http://schemas.microsoft.com/office/drawing/2014/main" id="{F96083BD-2E2F-43C1-B5B8-90A19ECB2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20539" y="3539289"/>
              <a:ext cx="260178" cy="143944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32" name="Freeform 100">
              <a:extLst>
                <a:ext uri="{FF2B5EF4-FFF2-40B4-BE49-F238E27FC236}">
                  <a16:creationId xmlns:a16="http://schemas.microsoft.com/office/drawing/2014/main" id="{36D49EC8-F959-4206-9496-81C1FCE95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59800" y="3539291"/>
              <a:ext cx="152120" cy="111097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33" name="Freeform 101">
              <a:extLst>
                <a:ext uri="{FF2B5EF4-FFF2-40B4-BE49-F238E27FC236}">
                  <a16:creationId xmlns:a16="http://schemas.microsoft.com/office/drawing/2014/main" id="{0D1F9B54-5650-4ADE-8769-818D5AD39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4341" y="3569721"/>
              <a:ext cx="163660" cy="96607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34" name="Freeform 102">
              <a:extLst>
                <a:ext uri="{FF2B5EF4-FFF2-40B4-BE49-F238E27FC236}">
                  <a16:creationId xmlns:a16="http://schemas.microsoft.com/office/drawing/2014/main" id="{1208F64B-D1E2-4308-A921-2791E4D90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59349" y="3594839"/>
              <a:ext cx="143728" cy="117858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35" name="Freeform 103">
              <a:extLst>
                <a:ext uri="{FF2B5EF4-FFF2-40B4-BE49-F238E27FC236}">
                  <a16:creationId xmlns:a16="http://schemas.microsoft.com/office/drawing/2014/main" id="{DD5592E3-A816-49FE-824E-AF5845C51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71682" y="3557646"/>
              <a:ext cx="166807" cy="121724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36" name="Freeform 113">
              <a:extLst>
                <a:ext uri="{FF2B5EF4-FFF2-40B4-BE49-F238E27FC236}">
                  <a16:creationId xmlns:a16="http://schemas.microsoft.com/office/drawing/2014/main" id="{048AF30C-3E40-4065-A7E2-A78D26B05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3811" y="3611744"/>
              <a:ext cx="11540" cy="10628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37" name="Freeform 115">
              <a:extLst>
                <a:ext uri="{FF2B5EF4-FFF2-40B4-BE49-F238E27FC236}">
                  <a16:creationId xmlns:a16="http://schemas.microsoft.com/office/drawing/2014/main" id="{F6E9CB87-8280-47D0-88C8-BAC285D5D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8190" y="3618509"/>
              <a:ext cx="7345" cy="676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38" name="Freeform 117">
              <a:extLst>
                <a:ext uri="{FF2B5EF4-FFF2-40B4-BE49-F238E27FC236}">
                  <a16:creationId xmlns:a16="http://schemas.microsoft.com/office/drawing/2014/main" id="{C126D247-0C11-4EAB-BE52-A4D807955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45118" y="3633000"/>
              <a:ext cx="8392" cy="676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39" name="Freeform 118">
              <a:extLst>
                <a:ext uri="{FF2B5EF4-FFF2-40B4-BE49-F238E27FC236}">
                  <a16:creationId xmlns:a16="http://schemas.microsoft.com/office/drawing/2014/main" id="{A15D480B-DA3E-4F00-BDEA-52E018D2C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09199" y="3636863"/>
              <a:ext cx="155267" cy="113994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40" name="Freeform 119">
              <a:extLst>
                <a:ext uri="{FF2B5EF4-FFF2-40B4-BE49-F238E27FC236}">
                  <a16:creationId xmlns:a16="http://schemas.microsoft.com/office/drawing/2014/main" id="{171F133F-A692-4513-A861-47BDCCC8F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25942" y="3622374"/>
              <a:ext cx="151070" cy="178722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41" name="Freeform 120">
              <a:extLst>
                <a:ext uri="{FF2B5EF4-FFF2-40B4-BE49-F238E27FC236}">
                  <a16:creationId xmlns:a16="http://schemas.microsoft.com/office/drawing/2014/main" id="{38207A8D-8E7E-463D-9992-9844A7808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06294" y="3832973"/>
              <a:ext cx="143728" cy="79216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42" name="Freeform 127">
              <a:extLst>
                <a:ext uri="{FF2B5EF4-FFF2-40B4-BE49-F238E27FC236}">
                  <a16:creationId xmlns:a16="http://schemas.microsoft.com/office/drawing/2014/main" id="{7BA77B91-9626-4DFA-A5D2-86BE3EAC8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72096" y="3868719"/>
              <a:ext cx="162611" cy="93707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43" name="Freeform 129">
              <a:extLst>
                <a:ext uri="{FF2B5EF4-FFF2-40B4-BE49-F238E27FC236}">
                  <a16:creationId xmlns:a16="http://schemas.microsoft.com/office/drawing/2014/main" id="{E160D945-C924-441B-827A-C27206D18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34415" y="3872581"/>
              <a:ext cx="175200" cy="129453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44" name="Freeform 133">
              <a:extLst>
                <a:ext uri="{FF2B5EF4-FFF2-40B4-BE49-F238E27FC236}">
                  <a16:creationId xmlns:a16="http://schemas.microsoft.com/office/drawing/2014/main" id="{034D50E5-CC96-47EA-909D-9CC6ABA24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05710" y="3883209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45" name="Freeform 136">
              <a:extLst>
                <a:ext uri="{FF2B5EF4-FFF2-40B4-BE49-F238E27FC236}">
                  <a16:creationId xmlns:a16="http://schemas.microsoft.com/office/drawing/2014/main" id="{CE529D6B-DA12-4C21-8816-B7C0655DC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733368" y="3958373"/>
              <a:ext cx="151070" cy="82115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46" name="Freeform 137">
              <a:extLst>
                <a:ext uri="{FF2B5EF4-FFF2-40B4-BE49-F238E27FC236}">
                  <a16:creationId xmlns:a16="http://schemas.microsoft.com/office/drawing/2014/main" id="{8BD20D1C-AFD2-46C5-B874-E1E6575AB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06887" y="3901564"/>
              <a:ext cx="151070" cy="111097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47" name="Freeform 138">
              <a:extLst>
                <a:ext uri="{FF2B5EF4-FFF2-40B4-BE49-F238E27FC236}">
                  <a16:creationId xmlns:a16="http://schemas.microsoft.com/office/drawing/2014/main" id="{1553F3A5-DAE1-4BE4-A62C-DC0B2B076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07894" y="3904464"/>
              <a:ext cx="139530" cy="93707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48" name="Freeform 139">
              <a:extLst>
                <a:ext uri="{FF2B5EF4-FFF2-40B4-BE49-F238E27FC236}">
                  <a16:creationId xmlns:a16="http://schemas.microsoft.com/office/drawing/2014/main" id="{7248432C-E709-4AB9-B196-B17BABF54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09199" y="3912191"/>
              <a:ext cx="155267" cy="103369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49" name="Freeform 142">
              <a:extLst>
                <a:ext uri="{FF2B5EF4-FFF2-40B4-BE49-F238E27FC236}">
                  <a16:creationId xmlns:a16="http://schemas.microsoft.com/office/drawing/2014/main" id="{87579DF1-0CD1-48D7-9B6C-2B437C7B0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12046" y="3947935"/>
              <a:ext cx="4197" cy="676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50" name="Freeform 143">
              <a:extLst>
                <a:ext uri="{FF2B5EF4-FFF2-40B4-BE49-F238E27FC236}">
                  <a16:creationId xmlns:a16="http://schemas.microsoft.com/office/drawing/2014/main" id="{51C5165A-A8BD-4E8A-BB51-96ADB4E0C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27955" y="3951797"/>
              <a:ext cx="143728" cy="92743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51" name="Freeform 144">
              <a:extLst>
                <a:ext uri="{FF2B5EF4-FFF2-40B4-BE49-F238E27FC236}">
                  <a16:creationId xmlns:a16="http://schemas.microsoft.com/office/drawing/2014/main" id="{3318A639-15FE-47E4-883D-24F0DAF6B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45833" y="3947935"/>
              <a:ext cx="167855" cy="107233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52" name="Freeform 145">
              <a:extLst>
                <a:ext uri="{FF2B5EF4-FFF2-40B4-BE49-F238E27FC236}">
                  <a16:creationId xmlns:a16="http://schemas.microsoft.com/office/drawing/2014/main" id="{B03EC112-0D5C-48DA-93EE-940B74A62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94469" y="3954698"/>
              <a:ext cx="143728" cy="79216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982DB46C-F13E-4ED7-90F3-47B25A085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8264" y="3024903"/>
              <a:ext cx="163660" cy="104334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FF698AC9-5CD1-4A7F-8D25-5787F7E8E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7792" y="3039394"/>
              <a:ext cx="143728" cy="85979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580965AB-01A6-476C-8F50-ED2350820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7259" y="3022005"/>
              <a:ext cx="163660" cy="92743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E3C0DF2F-3170-4A79-ADAA-4BC015B24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56843" y="3047122"/>
              <a:ext cx="147925" cy="82115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69010010-E67A-4065-8312-BE392BB1C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93941" y="3057748"/>
              <a:ext cx="15212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631A2BD3-8DA4-49DA-961C-2A84252DD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8079" y="3068377"/>
              <a:ext cx="178347" cy="117858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59" name="Freeform 23">
              <a:extLst>
                <a:ext uri="{FF2B5EF4-FFF2-40B4-BE49-F238E27FC236}">
                  <a16:creationId xmlns:a16="http://schemas.microsoft.com/office/drawing/2014/main" id="{B3462A74-8748-4CC2-A7DC-0F765B734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5247" y="3072240"/>
              <a:ext cx="159463" cy="96607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60" name="Freeform 26">
              <a:extLst>
                <a:ext uri="{FF2B5EF4-FFF2-40B4-BE49-F238E27FC236}">
                  <a16:creationId xmlns:a16="http://schemas.microsoft.com/office/drawing/2014/main" id="{3FD72CB2-5280-4C42-ABD9-AC2202E75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30154" y="3093493"/>
              <a:ext cx="15107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7BB6BA01-F7D6-431B-97F7-2DAD44DF9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54702" y="3093493"/>
              <a:ext cx="155267" cy="111097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6CBFA44B-13FA-4E01-8EC8-3C2E03DC7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78791" y="3125373"/>
              <a:ext cx="151070" cy="82115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0B5F8AEE-90EF-4529-B573-77F764D89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69975" y="3143729"/>
              <a:ext cx="11540" cy="676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56BAE621-EB8E-4E88-9B1A-F840BFE65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6006" y="3362058"/>
              <a:ext cx="169954" cy="88879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65" name="Freeform 51">
              <a:extLst>
                <a:ext uri="{FF2B5EF4-FFF2-40B4-BE49-F238E27FC236}">
                  <a16:creationId xmlns:a16="http://schemas.microsoft.com/office/drawing/2014/main" id="{14B4DED6-A4BF-4F3B-B1FC-82825676B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4777" y="3401668"/>
              <a:ext cx="136383" cy="107233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66" name="Freeform 52">
              <a:extLst>
                <a:ext uri="{FF2B5EF4-FFF2-40B4-BE49-F238E27FC236}">
                  <a16:creationId xmlns:a16="http://schemas.microsoft.com/office/drawing/2014/main" id="{E93A246E-C93F-4DCB-8EB4-8AE46BC81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156" y="3408428"/>
              <a:ext cx="140580" cy="96607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67" name="Freeform 53">
              <a:extLst>
                <a:ext uri="{FF2B5EF4-FFF2-40B4-BE49-F238E27FC236}">
                  <a16:creationId xmlns:a16="http://schemas.microsoft.com/office/drawing/2014/main" id="{2D8ABAA9-E978-42EE-9895-4A97F33EA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63345" y="3415192"/>
              <a:ext cx="151070" cy="93707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68" name="Freeform 54">
              <a:extLst>
                <a:ext uri="{FF2B5EF4-FFF2-40B4-BE49-F238E27FC236}">
                  <a16:creationId xmlns:a16="http://schemas.microsoft.com/office/drawing/2014/main" id="{1BDBC350-8F9F-44B7-8860-EE05E4556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17434" y="3412293"/>
              <a:ext cx="159463" cy="124621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69" name="Freeform 55">
              <a:extLst>
                <a:ext uri="{FF2B5EF4-FFF2-40B4-BE49-F238E27FC236}">
                  <a16:creationId xmlns:a16="http://schemas.microsoft.com/office/drawing/2014/main" id="{8CC1825B-07E8-4D9A-99FC-AF22F9D70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3589" y="3419055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70" name="Freeform 56">
              <a:extLst>
                <a:ext uri="{FF2B5EF4-FFF2-40B4-BE49-F238E27FC236}">
                  <a16:creationId xmlns:a16="http://schemas.microsoft.com/office/drawing/2014/main" id="{E208343E-229A-4E39-AF3B-DAE8625D5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67596" y="3450937"/>
              <a:ext cx="152120" cy="85979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71" name="Freeform 57">
              <a:extLst>
                <a:ext uri="{FF2B5EF4-FFF2-40B4-BE49-F238E27FC236}">
                  <a16:creationId xmlns:a16="http://schemas.microsoft.com/office/drawing/2014/main" id="{C48670A5-7175-4E13-BCF9-70B92BFB7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0620" y="3415192"/>
              <a:ext cx="166807" cy="111097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72" name="Freeform 59">
              <a:extLst>
                <a:ext uri="{FF2B5EF4-FFF2-40B4-BE49-F238E27FC236}">
                  <a16:creationId xmlns:a16="http://schemas.microsoft.com/office/drawing/2014/main" id="{F4203D1F-0C38-4CC7-9667-06D91693C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3108" y="3458664"/>
              <a:ext cx="146874" cy="92743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73" name="Freeform 60">
              <a:extLst>
                <a:ext uri="{FF2B5EF4-FFF2-40B4-BE49-F238E27FC236}">
                  <a16:creationId xmlns:a16="http://schemas.microsoft.com/office/drawing/2014/main" id="{7C6039CA-A1B7-4086-B035-CF1A0B147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23943" y="3465427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74" name="Freeform 61">
              <a:extLst>
                <a:ext uri="{FF2B5EF4-FFF2-40B4-BE49-F238E27FC236}">
                  <a16:creationId xmlns:a16="http://schemas.microsoft.com/office/drawing/2014/main" id="{BCF25F37-4F50-4174-88D1-A3A43F614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5592" y="3483783"/>
              <a:ext cx="162611" cy="117858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75" name="Freeform 78">
              <a:extLst>
                <a:ext uri="{FF2B5EF4-FFF2-40B4-BE49-F238E27FC236}">
                  <a16:creationId xmlns:a16="http://schemas.microsoft.com/office/drawing/2014/main" id="{F076F369-289A-4E93-BF39-B4C99E16B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149" y="3705975"/>
              <a:ext cx="175200" cy="88879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76" name="Freeform 79">
              <a:extLst>
                <a:ext uri="{FF2B5EF4-FFF2-40B4-BE49-F238E27FC236}">
                  <a16:creationId xmlns:a16="http://schemas.microsoft.com/office/drawing/2014/main" id="{F014AE29-4A4C-418D-8D72-233AECCE7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2456" y="3708874"/>
              <a:ext cx="146874" cy="82115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77" name="Freeform 80">
              <a:extLst>
                <a:ext uri="{FF2B5EF4-FFF2-40B4-BE49-F238E27FC236}">
                  <a16:creationId xmlns:a16="http://schemas.microsoft.com/office/drawing/2014/main" id="{169B666F-51A1-4D47-851D-BF226C536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515" y="3716603"/>
              <a:ext cx="147925" cy="78251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78" name="Freeform 81">
              <a:extLst>
                <a:ext uri="{FF2B5EF4-FFF2-40B4-BE49-F238E27FC236}">
                  <a16:creationId xmlns:a16="http://schemas.microsoft.com/office/drawing/2014/main" id="{1D47E7BB-91A2-4C01-848C-7528FB8DC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85883" y="3712738"/>
              <a:ext cx="166807" cy="107233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79" name="Freeform 82">
              <a:extLst>
                <a:ext uri="{FF2B5EF4-FFF2-40B4-BE49-F238E27FC236}">
                  <a16:creationId xmlns:a16="http://schemas.microsoft.com/office/drawing/2014/main" id="{E8C443E6-6590-4FA5-9143-C734D59DC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7313" y="3723363"/>
              <a:ext cx="152120" cy="82115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80" name="Freeform 83">
              <a:extLst>
                <a:ext uri="{FF2B5EF4-FFF2-40B4-BE49-F238E27FC236}">
                  <a16:creationId xmlns:a16="http://schemas.microsoft.com/office/drawing/2014/main" id="{8AE369CB-90BC-49E0-84E4-E46339759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95241" y="3702111"/>
              <a:ext cx="155267" cy="186450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81" name="Freeform 84">
              <a:extLst>
                <a:ext uri="{FF2B5EF4-FFF2-40B4-BE49-F238E27FC236}">
                  <a16:creationId xmlns:a16="http://schemas.microsoft.com/office/drawing/2014/main" id="{DC1D6E23-7CDE-45A3-B8E0-2C5D1BDE7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3642" y="3730128"/>
              <a:ext cx="155267" cy="104334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82" name="Freeform 86">
              <a:extLst>
                <a:ext uri="{FF2B5EF4-FFF2-40B4-BE49-F238E27FC236}">
                  <a16:creationId xmlns:a16="http://schemas.microsoft.com/office/drawing/2014/main" id="{AF542CA1-45D2-4197-B34E-0A63A758B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730" y="3737922"/>
              <a:ext cx="155267" cy="133317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83" name="Freeform 89">
              <a:extLst>
                <a:ext uri="{FF2B5EF4-FFF2-40B4-BE49-F238E27FC236}">
                  <a16:creationId xmlns:a16="http://schemas.microsoft.com/office/drawing/2014/main" id="{5ED5642D-E343-41C8-8FF3-3368A8660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1490" y="3709999"/>
              <a:ext cx="159463" cy="110131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84" name="Freeform 90">
              <a:extLst>
                <a:ext uri="{FF2B5EF4-FFF2-40B4-BE49-F238E27FC236}">
                  <a16:creationId xmlns:a16="http://schemas.microsoft.com/office/drawing/2014/main" id="{BDD03E24-B855-4A54-9C06-9665F8E96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9434" y="3802579"/>
              <a:ext cx="3148" cy="1062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85" name="Freeform 5">
              <a:extLst>
                <a:ext uri="{FF2B5EF4-FFF2-40B4-BE49-F238E27FC236}">
                  <a16:creationId xmlns:a16="http://schemas.microsoft.com/office/drawing/2014/main" id="{92A5ABF9-C9AB-440A-9046-57769BAA7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7751" y="3076723"/>
              <a:ext cx="143728" cy="96607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86" name="Freeform 7">
              <a:extLst>
                <a:ext uri="{FF2B5EF4-FFF2-40B4-BE49-F238E27FC236}">
                  <a16:creationId xmlns:a16="http://schemas.microsoft.com/office/drawing/2014/main" id="{20CCFA26-8B22-4B64-A21B-01B13BE5B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19939" y="3091214"/>
              <a:ext cx="163660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7034E999-C5DC-41C3-93CF-5AA428892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52129" y="3460249"/>
              <a:ext cx="159463" cy="96607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88" name="Freeform 46">
              <a:extLst>
                <a:ext uri="{FF2B5EF4-FFF2-40B4-BE49-F238E27FC236}">
                  <a16:creationId xmlns:a16="http://schemas.microsoft.com/office/drawing/2014/main" id="{1A197C36-622D-4B69-91BB-4C6D3D209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5385" y="3453485"/>
              <a:ext cx="143728" cy="96607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89" name="Freeform 64">
              <a:extLst>
                <a:ext uri="{FF2B5EF4-FFF2-40B4-BE49-F238E27FC236}">
                  <a16:creationId xmlns:a16="http://schemas.microsoft.com/office/drawing/2014/main" id="{2B41BCF4-897C-4C73-A9C9-92A909F18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05696" y="3715636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90" name="Freeform 75">
              <a:extLst>
                <a:ext uri="{FF2B5EF4-FFF2-40B4-BE49-F238E27FC236}">
                  <a16:creationId xmlns:a16="http://schemas.microsoft.com/office/drawing/2014/main" id="{406FB574-90F0-417D-ABCD-95DDE91A2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69586" y="3718188"/>
              <a:ext cx="152120" cy="92743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91" name="Freeform 8">
              <a:extLst>
                <a:ext uri="{FF2B5EF4-FFF2-40B4-BE49-F238E27FC236}">
                  <a16:creationId xmlns:a16="http://schemas.microsoft.com/office/drawing/2014/main" id="{4B98C702-29E3-4C5E-AA82-64BAC1F2A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552" y="3423540"/>
              <a:ext cx="155267" cy="104334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92" name="Freeform 136">
              <a:extLst>
                <a:ext uri="{FF2B5EF4-FFF2-40B4-BE49-F238E27FC236}">
                  <a16:creationId xmlns:a16="http://schemas.microsoft.com/office/drawing/2014/main" id="{943DBA82-CBF2-40C6-A535-C02BA2F1E7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57107" y="3584213"/>
              <a:ext cx="151070" cy="82115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  <p:sp>
          <p:nvSpPr>
            <p:cNvPr id="93" name="Freeform 64">
              <a:extLst>
                <a:ext uri="{FF2B5EF4-FFF2-40B4-BE49-F238E27FC236}">
                  <a16:creationId xmlns:a16="http://schemas.microsoft.com/office/drawing/2014/main" id="{5A1CC399-638B-44DB-80A7-401D797A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8048" y="3693860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07264" tIns="103632" rIns="207264" bIns="103632" numCol="1" anchor="t" anchorCtr="0" compatLnSpc="1">
              <a:prstTxWarp prst="textNoShape">
                <a:avLst/>
              </a:prstTxWarp>
            </a:bodyPr>
            <a:lstStyle/>
            <a:p>
              <a:endParaRPr lang="en-US" sz="4080"/>
            </a:p>
          </p:txBody>
        </p:sp>
      </p:grpSp>
      <p:pic>
        <p:nvPicPr>
          <p:cNvPr id="95" name="Picture 3" descr="Winding mountain road">
            <a:extLst>
              <a:ext uri="{FF2B5EF4-FFF2-40B4-BE49-F238E27FC236}">
                <a16:creationId xmlns:a16="http://schemas.microsoft.com/office/drawing/2014/main" id="{59F08754-4FED-FEB0-D10B-0450D1CFF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96" b="2435"/>
          <a:stretch/>
        </p:blipFill>
        <p:spPr>
          <a:xfrm>
            <a:off x="-8735014" y="9073"/>
            <a:ext cx="27635114" cy="15544777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23E214A5-DE03-6FD7-7871-8974A7C9FF49}"/>
              </a:ext>
            </a:extLst>
          </p:cNvPr>
          <p:cNvSpPr/>
          <p:nvPr/>
        </p:nvSpPr>
        <p:spPr>
          <a:xfrm>
            <a:off x="-164791" y="-85400"/>
            <a:ext cx="10268614" cy="2763834"/>
          </a:xfrm>
          <a:prstGeom prst="rect">
            <a:avLst/>
          </a:prstGeom>
          <a:noFill/>
        </p:spPr>
        <p:txBody>
          <a:bodyPr wrap="square" lIns="207264" tIns="103632" rIns="207264" bIns="10363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3303008">
              <a:defRPr/>
            </a:pP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28</a:t>
            </a:r>
            <a:r>
              <a:rPr lang="en-US" sz="4800" b="1" baseline="30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Annual 2025</a:t>
            </a:r>
            <a:endParaRPr lang="en-US" sz="48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3303008">
              <a:defRPr/>
            </a:pP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Car &amp; Motorcycle Show</a:t>
            </a:r>
          </a:p>
          <a:p>
            <a:pPr algn="ctr" defTabSz="3303008">
              <a:defRPr/>
            </a:pPr>
            <a:r>
              <a:rPr lang="en-US" sz="51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For the Guide Dogs of America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264B379-A906-F2F6-12BB-94F13E3C4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616" y="2482322"/>
            <a:ext cx="7956099" cy="2368826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207264" tIns="103632" rIns="207264" bIns="103632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20726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pc="113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sto MT" pitchFamily="18" charset="0"/>
                <a:ea typeface="Times New Roman" pitchFamily="18" charset="0"/>
                <a:cs typeface="Arial" pitchFamily="34" charset="0"/>
              </a:rPr>
              <a:t>Friday, September 19, 2025</a:t>
            </a:r>
          </a:p>
          <a:p>
            <a:pPr algn="ctr" defTabSz="20726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sto MT" pitchFamily="18" charset="0"/>
                <a:ea typeface="Times New Roman" pitchFamily="18" charset="0"/>
                <a:cs typeface="Arial" pitchFamily="34" charset="0"/>
              </a:rPr>
              <a:t>11:00 am – 1:00 pm  </a:t>
            </a:r>
            <a:br>
              <a:rPr lang="en-US" sz="3600" b="1" dirty="0">
                <a:latin typeface="Calisto MT" pitchFamily="18" charset="0"/>
                <a:ea typeface="Times New Roman" pitchFamily="18" charset="0"/>
                <a:cs typeface="Arial" pitchFamily="34" charset="0"/>
              </a:rPr>
            </a:br>
            <a:r>
              <a:rPr lang="en-US" sz="3600" b="1" dirty="0">
                <a:latin typeface="Calisto MT" pitchFamily="18" charset="0"/>
                <a:ea typeface="Times New Roman" pitchFamily="18" charset="0"/>
                <a:cs typeface="Arial" pitchFamily="34" charset="0"/>
              </a:rPr>
              <a:t>Horseshoe Parking Lot, Building 1</a:t>
            </a:r>
          </a:p>
          <a:p>
            <a:pPr algn="ctr" defTabSz="20726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latin typeface="Calisto MT" pitchFamily="18" charset="0"/>
                <a:ea typeface="Times New Roman" pitchFamily="18" charset="0"/>
                <a:cs typeface="Arial" pitchFamily="34" charset="0"/>
              </a:rPr>
              <a:t>Rain Date: Monday, September 22, 2025</a:t>
            </a:r>
            <a:endParaRPr lang="en-US" sz="2800" b="1" spc="113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94388A-3ED3-A9BE-D052-4ACB44A5F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029" y="11809548"/>
            <a:ext cx="7935686" cy="2263697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207264" tIns="103632" rIns="207264" bIns="103632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20726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atin typeface="Calisto MT" pitchFamily="18" charset="0"/>
                <a:cs typeface="Arial" pitchFamily="34" charset="0"/>
              </a:rPr>
              <a:t>Registration: $25 ($30 day of show)</a:t>
            </a:r>
          </a:p>
          <a:p>
            <a:pPr algn="ctr" defTabSz="20726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latin typeface="Calisto MT" pitchFamily="18" charset="0"/>
                <a:cs typeface="Arial" pitchFamily="34" charset="0"/>
              </a:rPr>
              <a:t>Register by September 18, 2025</a:t>
            </a:r>
          </a:p>
          <a:p>
            <a:pPr algn="ctr" defTabSz="20726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50" b="1" i="1" dirty="0">
                <a:latin typeface="Calisto MT" pitchFamily="18" charset="0"/>
                <a:cs typeface="Arial" pitchFamily="34" charset="0"/>
              </a:rPr>
              <a:t>Look for registration forms posted around campus &amp; in WLOX News</a:t>
            </a:r>
          </a:p>
          <a:p>
            <a:pPr algn="ctr" defTabSz="20726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atin typeface="Calisto MT" pitchFamily="18" charset="0"/>
                <a:cs typeface="Arial" pitchFamily="34" charset="0"/>
              </a:rPr>
              <a:t>Have questions?  Contact Todd Ortolani</a:t>
            </a:r>
          </a:p>
          <a:p>
            <a:pPr algn="ctr" defTabSz="20726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atin typeface="Calisto MT" pitchFamily="18" charset="0"/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todd.ortolani@collins.com</a:t>
            </a:r>
            <a:endParaRPr lang="en-US" sz="2400" b="1" dirty="0">
              <a:latin typeface="Calisto MT" pitchFamily="18" charset="0"/>
              <a:cs typeface="Arial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CE2DADD-ABCD-C773-D7E2-2343C6D499B2}"/>
              </a:ext>
            </a:extLst>
          </p:cNvPr>
          <p:cNvSpPr/>
          <p:nvPr/>
        </p:nvSpPr>
        <p:spPr>
          <a:xfrm>
            <a:off x="941339" y="10016864"/>
            <a:ext cx="8153852" cy="886397"/>
          </a:xfrm>
          <a:prstGeom prst="rect">
            <a:avLst/>
          </a:prstGeom>
          <a:noFill/>
        </p:spPr>
        <p:txBody>
          <a:bodyPr wrap="square" lIns="207264" tIns="103632" rIns="207264" bIns="10363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3303008">
              <a:defRPr/>
            </a:pPr>
            <a:r>
              <a:rPr lang="en-US" sz="4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Cars, Trucks, Motorcycles &amp; More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7D8EF114-5EC7-8C93-7F4B-E35E62FB7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616" y="10873165"/>
            <a:ext cx="7980759" cy="9256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E5BC90-E58F-AEFE-6593-656FC816AD2F}"/>
              </a:ext>
            </a:extLst>
          </p:cNvPr>
          <p:cNvSpPr/>
          <p:nvPr/>
        </p:nvSpPr>
        <p:spPr>
          <a:xfrm>
            <a:off x="-8788400" y="-20320"/>
            <a:ext cx="8623609" cy="1554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8C0194-C56B-69F1-A5D0-96C91AAEA550}"/>
              </a:ext>
            </a:extLst>
          </p:cNvPr>
          <p:cNvSpPr/>
          <p:nvPr/>
        </p:nvSpPr>
        <p:spPr>
          <a:xfrm>
            <a:off x="10256223" y="-20320"/>
            <a:ext cx="8849663" cy="1554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48753E-8EE4-1CDD-A5E8-6CF357A9CE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5" y="13640507"/>
            <a:ext cx="1600240" cy="163580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B48DA235-87C4-3728-1E89-D247569F5D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5" t="5486" r="8330" b="4075"/>
          <a:stretch/>
        </p:blipFill>
        <p:spPr>
          <a:xfrm>
            <a:off x="7197941" y="5014807"/>
            <a:ext cx="2260331" cy="2434927"/>
          </a:xfrm>
          <a:prstGeom prst="rect">
            <a:avLst/>
          </a:prstGeom>
          <a:noFill/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B3DAA11D-5357-48B5-D71F-9F2879FDE6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13213" b="19388"/>
          <a:stretch/>
        </p:blipFill>
        <p:spPr>
          <a:xfrm>
            <a:off x="7166762" y="7562452"/>
            <a:ext cx="2322690" cy="23354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EBFE84-BEE1-7BD6-78A5-A3631AE8DB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5779" y="14004215"/>
            <a:ext cx="5407621" cy="908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322DD2-41EB-3A60-7D75-FE91C7A511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400" y="13443132"/>
            <a:ext cx="1913895" cy="2034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6E9C32-BD2F-9084-BE37-ADC8FC6969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3" t="1209" r="3221" b="1573"/>
          <a:stretch/>
        </p:blipFill>
        <p:spPr>
          <a:xfrm>
            <a:off x="3696264" y="5177020"/>
            <a:ext cx="3198040" cy="2472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E1987C-03CA-5A24-A991-2844AF7606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0" t="32567" r="22823" b="10953"/>
          <a:stretch/>
        </p:blipFill>
        <p:spPr>
          <a:xfrm>
            <a:off x="641576" y="7797799"/>
            <a:ext cx="2915660" cy="1939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929850EF-FB6E-7051-91DE-26DDEF3B2C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" t="2" r="15668" b="-2"/>
          <a:stretch/>
        </p:blipFill>
        <p:spPr>
          <a:xfrm>
            <a:off x="641575" y="5168073"/>
            <a:ext cx="2915661" cy="2472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F920FB-E3FF-4689-E438-BB47BE5109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3" t="23978" r="17969" b="14185"/>
          <a:stretch/>
        </p:blipFill>
        <p:spPr>
          <a:xfrm>
            <a:off x="3696264" y="7797799"/>
            <a:ext cx="3198040" cy="1939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B52D10-03FE-F7EE-C51C-A6F03EEF0E7D}"/>
              </a:ext>
            </a:extLst>
          </p:cNvPr>
          <p:cNvSpPr txBox="1"/>
          <p:nvPr/>
        </p:nvSpPr>
        <p:spPr>
          <a:xfrm>
            <a:off x="5295015" y="11468272"/>
            <a:ext cx="213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(Cash Only)</a:t>
            </a:r>
          </a:p>
        </p:txBody>
      </p:sp>
    </p:spTree>
    <p:extLst>
      <p:ext uri="{BB962C8B-B14F-4D97-AF65-F5344CB8AC3E}">
        <p14:creationId xmlns:p14="http://schemas.microsoft.com/office/powerpoint/2010/main" val="3976862030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AnalogousFromLightSeed_2SEEDS">
      <a:dk1>
        <a:srgbClr val="000000"/>
      </a:dk1>
      <a:lt1>
        <a:srgbClr val="FFFFFF"/>
      </a:lt1>
      <a:dk2>
        <a:srgbClr val="2E3920"/>
      </a:dk2>
      <a:lt2>
        <a:srgbClr val="E8E5E2"/>
      </a:lt2>
      <a:accent1>
        <a:srgbClr val="7F9DBA"/>
      </a:accent1>
      <a:accent2>
        <a:srgbClr val="82A8AB"/>
      </a:accent2>
      <a:accent3>
        <a:srgbClr val="969BC6"/>
      </a:accent3>
      <a:accent4>
        <a:srgbClr val="B49E7B"/>
      </a:accent4>
      <a:accent5>
        <a:srgbClr val="A5A67E"/>
      </a:accent5>
      <a:accent6>
        <a:srgbClr val="91A973"/>
      </a:accent6>
      <a:hlink>
        <a:srgbClr val="9D7D5E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4447dd6a-a4a1-440b-a6a3-9124ef1ee017}" enabled="1" method="Privileged" siteId="{7a18110d-ef9b-4274-acef-e62ab0fe28e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</Words>
  <Application>Microsoft Office PowerPoint</Application>
  <PresentationFormat>Custom</PresentationFormat>
  <Paragraphs>13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Avenir Next LT Pro</vt:lpstr>
      <vt:lpstr>Calibri</vt:lpstr>
      <vt:lpstr>Calisto MT</vt:lpstr>
      <vt:lpstr>Modern Love</vt:lpstr>
      <vt:lpstr>BohemianVTI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Ortolani, Todd J                            Collins</dc:creator>
  <cp:lastModifiedBy>Ortolani, Todd J (USA)</cp:lastModifiedBy>
  <cp:revision>105</cp:revision>
  <cp:lastPrinted>2023-08-08T19:46:17Z</cp:lastPrinted>
  <dcterms:created xsi:type="dcterms:W3CDTF">2023-08-07T16:07:55Z</dcterms:created>
  <dcterms:modified xsi:type="dcterms:W3CDTF">2025-07-17T12:46:39Z</dcterms:modified>
</cp:coreProperties>
</file>